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12192000" cy="6858000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498200" y="184572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7899120" y="184572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1097280" y="394704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4498200" y="394704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7899120" y="394704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ubTitle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subTitle"/>
          </p:nvPr>
        </p:nvSpPr>
        <p:spPr>
          <a:xfrm>
            <a:off x="1097280" y="286560"/>
            <a:ext cx="10058040" cy="672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498200" y="184572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7899120" y="184572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1097280" y="394704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 type="body"/>
          </p:nvPr>
        </p:nvSpPr>
        <p:spPr>
          <a:xfrm>
            <a:off x="4498200" y="394704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0" name="PlaceHolder 7"/>
          <p:cNvSpPr>
            <a:spLocks noGrp="1"/>
          </p:cNvSpPr>
          <p:nvPr>
            <p:ph type="body"/>
          </p:nvPr>
        </p:nvSpPr>
        <p:spPr>
          <a:xfrm>
            <a:off x="7899120" y="394704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subTitle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subTitle"/>
          </p:nvPr>
        </p:nvSpPr>
        <p:spPr>
          <a:xfrm>
            <a:off x="1097280" y="286560"/>
            <a:ext cx="10058040" cy="672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498200" y="184572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7899120" y="184572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3" name="PlaceHolder 5"/>
          <p:cNvSpPr>
            <a:spLocks noGrp="1"/>
          </p:cNvSpPr>
          <p:nvPr>
            <p:ph type="body"/>
          </p:nvPr>
        </p:nvSpPr>
        <p:spPr>
          <a:xfrm>
            <a:off x="1097280" y="394704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4" name="PlaceHolder 6"/>
          <p:cNvSpPr>
            <a:spLocks noGrp="1"/>
          </p:cNvSpPr>
          <p:nvPr>
            <p:ph type="body"/>
          </p:nvPr>
        </p:nvSpPr>
        <p:spPr>
          <a:xfrm>
            <a:off x="4498200" y="394704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5" name="PlaceHolder 7"/>
          <p:cNvSpPr>
            <a:spLocks noGrp="1"/>
          </p:cNvSpPr>
          <p:nvPr>
            <p:ph type="body"/>
          </p:nvPr>
        </p:nvSpPr>
        <p:spPr>
          <a:xfrm>
            <a:off x="7899120" y="394704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1097280" y="286560"/>
            <a:ext cx="10058040" cy="672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stomShape 1" hidden="1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" name="CustomShape 2" hidden="1"/>
          <p:cNvSpPr/>
          <p:nvPr/>
        </p:nvSpPr>
        <p:spPr>
          <a:xfrm>
            <a:off x="0" y="6334200"/>
            <a:ext cx="12191760" cy="65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8000" b="0" strike="noStrike" spc="-52">
                <a:solidFill>
                  <a:srgbClr val="262626"/>
                </a:solidFill>
                <a:latin typeface="Calibri Light"/>
              </a:rPr>
              <a:t>Образец заголовка</a:t>
            </a:r>
            <a:endParaRPr lang="en-US" sz="8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A0638687-53CA-428C-B895-1079D7BB4312}" type="datetime">
              <a:rPr lang="ru-RU" sz="900" b="0" strike="noStrike" spc="-1">
                <a:solidFill>
                  <a:srgbClr val="FFFFFF"/>
                </a:solidFill>
                <a:latin typeface="Calibri"/>
              </a:rPr>
              <a:t>19.12.2022</a:t>
            </a:fld>
            <a:endParaRPr lang="ru-RU" sz="900" b="0" strike="noStrike" spc="-1">
              <a:latin typeface="Times New Roman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ftr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ru-RU" sz="2400" b="0" strike="noStrike" spc="-1">
              <a:latin typeface="Times New Roman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sldNum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1952AA56-AEA2-4A74-A91C-F576C83CF3E2}" type="slidenum">
              <a:rPr lang="ru-RU" sz="1050" b="0" strike="noStrike" spc="-1">
                <a:solidFill>
                  <a:srgbClr val="FFFFFF"/>
                </a:solidFill>
                <a:latin typeface="Calibri"/>
              </a:rPr>
              <a:t>‹#›</a:t>
            </a:fld>
            <a:endParaRPr lang="ru-RU" sz="1050" b="0" strike="noStrike" spc="-1">
              <a:latin typeface="Times New Roman"/>
            </a:endParaRPr>
          </a:p>
        </p:txBody>
      </p:sp>
      <p:sp>
        <p:nvSpPr>
          <p:cNvPr id="9" name="Line 10"/>
          <p:cNvSpPr/>
          <p:nvPr/>
        </p:nvSpPr>
        <p:spPr>
          <a:xfrm>
            <a:off x="1207440" y="4343400"/>
            <a:ext cx="9875520" cy="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PlaceHolder 11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2"/>
          <p:cNvSpPr/>
          <p:nvPr/>
        </p:nvSpPr>
        <p:spPr>
          <a:xfrm>
            <a:off x="0" y="6334200"/>
            <a:ext cx="12191760" cy="65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PlaceHolder 4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0" strike="noStrike" spc="-52">
                <a:solidFill>
                  <a:srgbClr val="404040"/>
                </a:solidFill>
                <a:latin typeface="Calibri Light"/>
              </a:rPr>
              <a:t>Образец заголовка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rIns="0">
            <a:noAutofit/>
          </a:bodyPr>
          <a:lstStyle/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32D91"/>
              </a:buClr>
              <a:buFont typeface="Calibri"/>
              <a:buChar char=" 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Образец текста</a:t>
            </a:r>
          </a:p>
          <a:p>
            <a:pPr marL="384120" lvl="1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32D91"/>
              </a:buClr>
              <a:buFont typeface="Calibri"/>
              <a:buChar char="◦"/>
            </a:pPr>
            <a:r>
              <a:rPr lang="en-US" sz="1800" b="0" strike="noStrike" spc="-1">
                <a:solidFill>
                  <a:srgbClr val="404040"/>
                </a:solidFill>
                <a:latin typeface="Calibri"/>
              </a:rPr>
              <a:t>Второй уровень</a:t>
            </a:r>
          </a:p>
          <a:p>
            <a:pPr marL="567000" lvl="2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32D91"/>
              </a:buClr>
              <a:buFont typeface="Calibri"/>
              <a:buChar char="◦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Третий уровень</a:t>
            </a:r>
          </a:p>
          <a:p>
            <a:pPr marL="749880" lvl="3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32D91"/>
              </a:buClr>
              <a:buFont typeface="Calibri"/>
              <a:buChar char="◦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Четвертый уровень</a:t>
            </a:r>
          </a:p>
          <a:p>
            <a:pPr marL="932760" lvl="4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32D91"/>
              </a:buClr>
              <a:buFont typeface="Calibri"/>
              <a:buChar char="◦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Пятый уровень</a:t>
            </a:r>
          </a:p>
        </p:txBody>
      </p:sp>
      <p:sp>
        <p:nvSpPr>
          <p:cNvPr id="52" name="PlaceHolder 6"/>
          <p:cNvSpPr>
            <a:spLocks noGrp="1"/>
          </p:cNvSpPr>
          <p:nvPr>
            <p:ph type="dt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C11A0620-3A83-4EA9-9DBD-1D47751F4F2F}" type="datetime">
              <a:rPr lang="ru-RU" sz="900" b="0" strike="noStrike" spc="-1">
                <a:solidFill>
                  <a:srgbClr val="FFFFFF"/>
                </a:solidFill>
                <a:latin typeface="Calibri"/>
              </a:rPr>
              <a:t>19.12.2022</a:t>
            </a:fld>
            <a:endParaRPr lang="ru-RU" sz="900" b="0" strike="noStrike" spc="-1">
              <a:latin typeface="Times New Roman"/>
            </a:endParaRPr>
          </a:p>
        </p:txBody>
      </p:sp>
      <p:sp>
        <p:nvSpPr>
          <p:cNvPr id="53" name="PlaceHolder 7"/>
          <p:cNvSpPr>
            <a:spLocks noGrp="1"/>
          </p:cNvSpPr>
          <p:nvPr>
            <p:ph type="ftr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ru-RU" sz="2400" b="0" strike="noStrike" spc="-1">
              <a:latin typeface="Times New Roman"/>
            </a:endParaRPr>
          </a:p>
        </p:txBody>
      </p:sp>
      <p:sp>
        <p:nvSpPr>
          <p:cNvPr id="54" name="PlaceHolder 8"/>
          <p:cNvSpPr>
            <a:spLocks noGrp="1"/>
          </p:cNvSpPr>
          <p:nvPr>
            <p:ph type="sldNum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DF350A08-1663-4E2A-A729-C9F6A6FF6B26}" type="slidenum">
              <a:rPr lang="ru-RU" sz="1050" b="0" strike="noStrike" spc="-1">
                <a:solidFill>
                  <a:srgbClr val="FFFFFF"/>
                </a:solidFill>
                <a:latin typeface="Calibri"/>
              </a:rPr>
              <a:t>‹#›</a:t>
            </a:fld>
            <a:endParaRPr lang="ru-RU" sz="105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2"/>
          <p:cNvSpPr/>
          <p:nvPr/>
        </p:nvSpPr>
        <p:spPr>
          <a:xfrm>
            <a:off x="0" y="6334200"/>
            <a:ext cx="12191760" cy="65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PlaceHolder 4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0" strike="noStrike" spc="-52">
                <a:solidFill>
                  <a:srgbClr val="404040"/>
                </a:solidFill>
                <a:latin typeface="Calibri Light"/>
              </a:rPr>
              <a:t>Образец заголовка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37400" cy="4023000"/>
          </a:xfrm>
          <a:prstGeom prst="rect">
            <a:avLst/>
          </a:prstGeom>
        </p:spPr>
        <p:txBody>
          <a:bodyPr lIns="0" rIns="0">
            <a:noAutofit/>
          </a:bodyPr>
          <a:lstStyle/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32D91"/>
              </a:buClr>
              <a:buFont typeface="Calibri"/>
              <a:buChar char=" 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Образец текста</a:t>
            </a:r>
          </a:p>
          <a:p>
            <a:pPr marL="384120" lvl="1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32D91"/>
              </a:buClr>
              <a:buFont typeface="Calibri"/>
              <a:buChar char="◦"/>
            </a:pPr>
            <a:r>
              <a:rPr lang="en-US" sz="1800" b="0" strike="noStrike" spc="-1">
                <a:solidFill>
                  <a:srgbClr val="404040"/>
                </a:solidFill>
                <a:latin typeface="Calibri"/>
              </a:rPr>
              <a:t>Второй уровень</a:t>
            </a:r>
          </a:p>
          <a:p>
            <a:pPr marL="567000" lvl="2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32D91"/>
              </a:buClr>
              <a:buFont typeface="Calibri"/>
              <a:buChar char="◦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Третий уровень</a:t>
            </a:r>
          </a:p>
          <a:p>
            <a:pPr marL="749880" lvl="3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32D91"/>
              </a:buClr>
              <a:buFont typeface="Calibri"/>
              <a:buChar char="◦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Четвертый уровень</a:t>
            </a:r>
          </a:p>
          <a:p>
            <a:pPr marL="932760" lvl="4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32D91"/>
              </a:buClr>
              <a:buFont typeface="Calibri"/>
              <a:buChar char="◦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Пятый уровень</a:t>
            </a:r>
          </a:p>
        </p:txBody>
      </p:sp>
      <p:sp>
        <p:nvSpPr>
          <p:cNvPr id="96" name="PlaceHolder 6"/>
          <p:cNvSpPr>
            <a:spLocks noGrp="1"/>
          </p:cNvSpPr>
          <p:nvPr>
            <p:ph type="body"/>
          </p:nvPr>
        </p:nvSpPr>
        <p:spPr>
          <a:xfrm>
            <a:off x="6217920" y="1845720"/>
            <a:ext cx="4937400" cy="4023000"/>
          </a:xfrm>
          <a:prstGeom prst="rect">
            <a:avLst/>
          </a:prstGeom>
        </p:spPr>
        <p:txBody>
          <a:bodyPr lIns="0" rIns="0">
            <a:noAutofit/>
          </a:bodyPr>
          <a:lstStyle/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32D91"/>
              </a:buClr>
              <a:buFont typeface="Calibri"/>
              <a:buChar char=" 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Образец текста</a:t>
            </a:r>
          </a:p>
          <a:p>
            <a:pPr marL="384120" lvl="1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32D91"/>
              </a:buClr>
              <a:buFont typeface="Calibri"/>
              <a:buChar char="◦"/>
            </a:pPr>
            <a:r>
              <a:rPr lang="en-US" sz="1800" b="0" strike="noStrike" spc="-1">
                <a:solidFill>
                  <a:srgbClr val="404040"/>
                </a:solidFill>
                <a:latin typeface="Calibri"/>
              </a:rPr>
              <a:t>Второй уровень</a:t>
            </a:r>
          </a:p>
          <a:p>
            <a:pPr marL="567000" lvl="2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32D91"/>
              </a:buClr>
              <a:buFont typeface="Calibri"/>
              <a:buChar char="◦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Третий уровень</a:t>
            </a:r>
          </a:p>
          <a:p>
            <a:pPr marL="749880" lvl="3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32D91"/>
              </a:buClr>
              <a:buFont typeface="Calibri"/>
              <a:buChar char="◦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Четвертый уровень</a:t>
            </a:r>
          </a:p>
          <a:p>
            <a:pPr marL="932760" lvl="4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32D91"/>
              </a:buClr>
              <a:buFont typeface="Calibri"/>
              <a:buChar char="◦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Пятый уровень</a:t>
            </a:r>
          </a:p>
        </p:txBody>
      </p:sp>
      <p:sp>
        <p:nvSpPr>
          <p:cNvPr id="97" name="PlaceHolder 7"/>
          <p:cNvSpPr>
            <a:spLocks noGrp="1"/>
          </p:cNvSpPr>
          <p:nvPr>
            <p:ph type="dt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50F8309C-2516-4EC1-BE8F-F83AF36580F7}" type="datetime">
              <a:rPr lang="ru-RU" sz="900" b="0" strike="noStrike" spc="-1">
                <a:solidFill>
                  <a:srgbClr val="FFFFFF"/>
                </a:solidFill>
                <a:latin typeface="Calibri"/>
              </a:rPr>
              <a:t>19.12.2022</a:t>
            </a:fld>
            <a:endParaRPr lang="ru-RU" sz="900" b="0" strike="noStrike" spc="-1">
              <a:latin typeface="Times New Roman"/>
            </a:endParaRPr>
          </a:p>
        </p:txBody>
      </p:sp>
      <p:sp>
        <p:nvSpPr>
          <p:cNvPr id="98" name="PlaceHolder 8"/>
          <p:cNvSpPr>
            <a:spLocks noGrp="1"/>
          </p:cNvSpPr>
          <p:nvPr>
            <p:ph type="ftr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ru-RU" sz="2400" b="0" strike="noStrike" spc="-1">
              <a:latin typeface="Times New Roman"/>
            </a:endParaRPr>
          </a:p>
        </p:txBody>
      </p:sp>
      <p:sp>
        <p:nvSpPr>
          <p:cNvPr id="99" name="PlaceHolder 9"/>
          <p:cNvSpPr>
            <a:spLocks noGrp="1"/>
          </p:cNvSpPr>
          <p:nvPr>
            <p:ph type="sldNum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278B3790-CE97-4160-A149-82E19F1ADFEC}" type="slidenum">
              <a:rPr lang="ru-RU" sz="1050" b="0" strike="noStrike" spc="-1">
                <a:solidFill>
                  <a:srgbClr val="FFFFFF"/>
                </a:solidFill>
                <a:latin typeface="Calibri"/>
              </a:rPr>
              <a:t>‹#›</a:t>
            </a:fld>
            <a:endParaRPr lang="ru-RU" sz="105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11" Type="http://schemas.openxmlformats.org/officeDocument/2006/relationships/image" Target="../media/image1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365760" y="2352600"/>
            <a:ext cx="11471040" cy="14022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70000" lnSpcReduction="10000"/>
          </a:bodyPr>
          <a:lstStyle/>
          <a:p>
            <a:pPr>
              <a:lnSpc>
                <a:spcPct val="85000"/>
              </a:lnSpc>
            </a:pPr>
            <a:r>
              <a:rPr lang="en-US" sz="8000" b="0" strike="noStrike" spc="-52" dirty="0" err="1">
                <a:solidFill>
                  <a:srgbClr val="262626"/>
                </a:solidFill>
                <a:latin typeface="Calibri Light"/>
              </a:rPr>
              <a:t>Учебная</a:t>
            </a:r>
            <a:r>
              <a:rPr lang="en-US" sz="8000" b="0" strike="noStrike" spc="-52" dirty="0">
                <a:solidFill>
                  <a:srgbClr val="262626"/>
                </a:solidFill>
                <a:latin typeface="Calibri Light"/>
              </a:rPr>
              <a:t> </a:t>
            </a:r>
            <a:r>
              <a:rPr lang="en-US" sz="8000" b="0" strike="noStrike" spc="-52" dirty="0" err="1">
                <a:solidFill>
                  <a:srgbClr val="262626"/>
                </a:solidFill>
                <a:latin typeface="Calibri Light"/>
              </a:rPr>
              <a:t>практика</a:t>
            </a:r>
            <a:r>
              <a:rPr lang="en-US" sz="8000" b="0" strike="noStrike" spc="-52" dirty="0">
                <a:solidFill>
                  <a:srgbClr val="262626"/>
                </a:solidFill>
                <a:latin typeface="Calibri Light"/>
              </a:rPr>
              <a:t> </a:t>
            </a:r>
            <a:r>
              <a:rPr lang="en-US" sz="8000" b="0" strike="noStrike" spc="-52" dirty="0" err="1">
                <a:solidFill>
                  <a:srgbClr val="262626"/>
                </a:solidFill>
                <a:latin typeface="Calibri Light"/>
              </a:rPr>
              <a:t>по</a:t>
            </a:r>
            <a:r>
              <a:rPr lang="en-US" sz="8000" b="0" strike="noStrike" spc="-52" dirty="0">
                <a:solidFill>
                  <a:srgbClr val="262626"/>
                </a:solidFill>
                <a:latin typeface="Calibri Light"/>
              </a:rPr>
              <a:t> </a:t>
            </a:r>
            <a:r>
              <a:rPr lang="en-US" sz="8000" b="0" strike="noStrike" spc="-52" dirty="0" err="1">
                <a:solidFill>
                  <a:srgbClr val="262626"/>
                </a:solidFill>
                <a:latin typeface="Calibri Light"/>
              </a:rPr>
              <a:t>информационным</a:t>
            </a:r>
            <a:r>
              <a:rPr lang="en-US" sz="8000" b="0" strike="noStrike" spc="-52" dirty="0">
                <a:solidFill>
                  <a:srgbClr val="262626"/>
                </a:solidFill>
                <a:latin typeface="Calibri Light"/>
              </a:rPr>
              <a:t> </a:t>
            </a:r>
            <a:r>
              <a:rPr lang="en-US" sz="8000" b="0" strike="noStrike" spc="-52" dirty="0" err="1">
                <a:solidFill>
                  <a:srgbClr val="262626"/>
                </a:solidFill>
                <a:latin typeface="Calibri Light"/>
              </a:rPr>
              <a:t>системам</a:t>
            </a:r>
            <a:r>
              <a:rPr lang="en-US" sz="8000" b="0" strike="noStrike" spc="-52" dirty="0">
                <a:solidFill>
                  <a:srgbClr val="262626"/>
                </a:solidFill>
                <a:latin typeface="Calibri Light"/>
              </a:rPr>
              <a:t> и </a:t>
            </a:r>
            <a:r>
              <a:rPr lang="en-US" sz="8000" b="0" strike="noStrike" spc="-52" dirty="0" err="1">
                <a:solidFill>
                  <a:srgbClr val="262626"/>
                </a:solidFill>
                <a:latin typeface="Calibri Light"/>
              </a:rPr>
              <a:t>программированию</a:t>
            </a:r>
            <a:endParaRPr lang="en-US" sz="8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1100160" y="4455720"/>
            <a:ext cx="10058040" cy="11426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  <p:pic>
        <p:nvPicPr>
          <p:cNvPr id="138" name="Рисунок 3"/>
          <p:cNvPicPr/>
          <p:nvPr/>
        </p:nvPicPr>
        <p:blipFill>
          <a:blip r:embed="rId2"/>
          <a:stretch/>
        </p:blipFill>
        <p:spPr>
          <a:xfrm>
            <a:off x="11027520" y="5027040"/>
            <a:ext cx="1164240" cy="127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:p15="http://schemas.microsoft.com/office/powerpoint/2012/main"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0" strike="noStrike" spc="-52" dirty="0">
                <a:solidFill>
                  <a:srgbClr val="404040"/>
                </a:solidFill>
                <a:latin typeface="Calibri Light"/>
              </a:rPr>
              <a:t>4.Наш </a:t>
            </a:r>
            <a:r>
              <a:rPr lang="en-US" sz="4800" b="0" strike="noStrike" spc="-52" dirty="0" err="1">
                <a:solidFill>
                  <a:srgbClr val="404040"/>
                </a:solidFill>
                <a:latin typeface="Calibri Light"/>
              </a:rPr>
              <a:t>тест</a:t>
            </a:r>
            <a:r>
              <a:rPr lang="en-US" sz="4800" b="0" strike="noStrike" spc="-52" dirty="0">
                <a:solidFill>
                  <a:srgbClr val="404040"/>
                </a:solidFill>
                <a:latin typeface="Calibri Light"/>
              </a:rPr>
              <a:t> </a:t>
            </a:r>
            <a:endParaRPr lang="en-US" sz="4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7" name="Объект 4"/>
          <p:cNvPicPr/>
          <p:nvPr/>
        </p:nvPicPr>
        <p:blipFill>
          <a:blip r:embed="rId2"/>
          <a:srcRect l="57807" t="4420" r="28033" b="34163"/>
          <a:stretch/>
        </p:blipFill>
        <p:spPr>
          <a:xfrm>
            <a:off x="1198440" y="1737360"/>
            <a:ext cx="3204360" cy="4546080"/>
          </a:xfrm>
          <a:prstGeom prst="rect">
            <a:avLst/>
          </a:prstGeom>
          <a:ln>
            <a:noFill/>
          </a:ln>
        </p:spPr>
      </p:pic>
      <p:pic>
        <p:nvPicPr>
          <p:cNvPr id="188" name="Рисунок 3"/>
          <p:cNvPicPr/>
          <p:nvPr/>
        </p:nvPicPr>
        <p:blipFill>
          <a:blip r:embed="rId3"/>
          <a:stretch/>
        </p:blipFill>
        <p:spPr>
          <a:xfrm>
            <a:off x="11027520" y="5035320"/>
            <a:ext cx="1164240" cy="127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:p15="http://schemas.microsoft.com/office/powerpoint/2012/main"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0" strike="noStrike" spc="-52" dirty="0">
                <a:solidFill>
                  <a:srgbClr val="404040"/>
                </a:solidFill>
                <a:latin typeface="Calibri Light"/>
              </a:rPr>
              <a:t>4.Интерфейс </a:t>
            </a:r>
            <a:r>
              <a:rPr lang="en-US" sz="4800" b="0" strike="noStrike" spc="-52" dirty="0" err="1">
                <a:solidFill>
                  <a:srgbClr val="404040"/>
                </a:solidFill>
                <a:latin typeface="Calibri Light"/>
              </a:rPr>
              <a:t>приложения</a:t>
            </a:r>
            <a:endParaRPr lang="en-US" sz="4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0" name="Объект 4"/>
          <p:cNvPicPr/>
          <p:nvPr/>
        </p:nvPicPr>
        <p:blipFill>
          <a:blip r:embed="rId2"/>
          <a:stretch/>
        </p:blipFill>
        <p:spPr>
          <a:xfrm>
            <a:off x="4115160" y="1837440"/>
            <a:ext cx="4022280" cy="4022280"/>
          </a:xfrm>
          <a:prstGeom prst="rect">
            <a:avLst/>
          </a:prstGeom>
          <a:ln>
            <a:noFill/>
          </a:ln>
        </p:spPr>
      </p:pic>
      <p:pic>
        <p:nvPicPr>
          <p:cNvPr id="191" name="Рисунок 3"/>
          <p:cNvPicPr/>
          <p:nvPr/>
        </p:nvPicPr>
        <p:blipFill>
          <a:blip r:embed="rId3"/>
          <a:stretch/>
        </p:blipFill>
        <p:spPr>
          <a:xfrm>
            <a:off x="11027520" y="5035320"/>
            <a:ext cx="1164240" cy="127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:p15="http://schemas.microsoft.com/office/powerpoint/2012/main"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0" strike="noStrike" spc="-52" dirty="0">
                <a:solidFill>
                  <a:srgbClr val="404040"/>
                </a:solidFill>
                <a:latin typeface="Calibri Light"/>
              </a:rPr>
              <a:t>5.Создание </a:t>
            </a:r>
            <a:r>
              <a:rPr lang="en-US" sz="4800" b="0" strike="noStrike" spc="-52" dirty="0" err="1">
                <a:solidFill>
                  <a:srgbClr val="404040"/>
                </a:solidFill>
                <a:latin typeface="Calibri Light"/>
              </a:rPr>
              <a:t>сайта</a:t>
            </a:r>
            <a:r>
              <a:rPr lang="en-US" sz="4800" b="0" strike="noStrike" spc="-52" dirty="0">
                <a:solidFill>
                  <a:srgbClr val="404040"/>
                </a:solidFill>
                <a:latin typeface="Calibri Light"/>
              </a:rPr>
              <a:t>. </a:t>
            </a:r>
            <a:r>
              <a:rPr lang="en-US" sz="4800" b="0" strike="noStrike" spc="-52" dirty="0" err="1">
                <a:solidFill>
                  <a:srgbClr val="404040"/>
                </a:solidFill>
                <a:latin typeface="Calibri Light"/>
              </a:rPr>
              <a:t>Главная</a:t>
            </a:r>
            <a:r>
              <a:rPr lang="en-US" sz="4800" b="0" strike="noStrike" spc="-52" dirty="0">
                <a:solidFill>
                  <a:srgbClr val="404040"/>
                </a:solidFill>
                <a:latin typeface="Calibri Light"/>
              </a:rPr>
              <a:t> </a:t>
            </a:r>
            <a:r>
              <a:rPr lang="en-US" sz="4800" b="0" strike="noStrike" spc="-52" dirty="0" err="1">
                <a:solidFill>
                  <a:srgbClr val="404040"/>
                </a:solidFill>
                <a:latin typeface="Calibri Light"/>
              </a:rPr>
              <a:t>страница</a:t>
            </a:r>
            <a:endParaRPr lang="en-US" sz="4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3" name="Рисунок 3"/>
          <p:cNvPicPr/>
          <p:nvPr/>
        </p:nvPicPr>
        <p:blipFill>
          <a:blip r:embed="rId2"/>
          <a:srcRect b="28015"/>
          <a:stretch/>
        </p:blipFill>
        <p:spPr>
          <a:xfrm>
            <a:off x="1186200" y="1799640"/>
            <a:ext cx="6758640" cy="2736720"/>
          </a:xfrm>
          <a:prstGeom prst="rect">
            <a:avLst/>
          </a:prstGeom>
          <a:ln>
            <a:noFill/>
          </a:ln>
        </p:spPr>
      </p:pic>
      <p:pic>
        <p:nvPicPr>
          <p:cNvPr id="194" name="Объект 6"/>
          <p:cNvPicPr/>
          <p:nvPr/>
        </p:nvPicPr>
        <p:blipFill>
          <a:blip r:embed="rId3"/>
          <a:stretch/>
        </p:blipFill>
        <p:spPr>
          <a:xfrm>
            <a:off x="2787480" y="4536360"/>
            <a:ext cx="3754800" cy="1389600"/>
          </a:xfrm>
          <a:prstGeom prst="rect">
            <a:avLst/>
          </a:prstGeom>
          <a:ln>
            <a:noFill/>
          </a:ln>
        </p:spPr>
      </p:pic>
      <p:pic>
        <p:nvPicPr>
          <p:cNvPr id="195" name="Рисунок 3"/>
          <p:cNvPicPr/>
          <p:nvPr/>
        </p:nvPicPr>
        <p:blipFill>
          <a:blip r:embed="rId4"/>
          <a:stretch/>
        </p:blipFill>
        <p:spPr>
          <a:xfrm>
            <a:off x="11027520" y="5035320"/>
            <a:ext cx="1164240" cy="127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:p15="http://schemas.microsoft.com/office/powerpoint/2012/main"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0" strike="noStrike" spc="-52" dirty="0">
                <a:solidFill>
                  <a:srgbClr val="404040"/>
                </a:solidFill>
                <a:latin typeface="Calibri Light"/>
              </a:rPr>
              <a:t>5.Создание </a:t>
            </a:r>
            <a:r>
              <a:rPr lang="en-US" sz="4000" b="0" strike="noStrike" spc="-52" dirty="0" err="1">
                <a:solidFill>
                  <a:srgbClr val="404040"/>
                </a:solidFill>
                <a:latin typeface="Calibri Light"/>
              </a:rPr>
              <a:t>сайта</a:t>
            </a:r>
            <a:r>
              <a:rPr lang="en-US" sz="4000" b="0" strike="noStrike" spc="-52" dirty="0">
                <a:solidFill>
                  <a:srgbClr val="404040"/>
                </a:solidFill>
                <a:latin typeface="Calibri Light"/>
              </a:rPr>
              <a:t>. </a:t>
            </a:r>
            <a:r>
              <a:rPr lang="en-US" sz="4000" b="0" strike="noStrike" spc="-52" dirty="0" err="1">
                <a:solidFill>
                  <a:srgbClr val="404040"/>
                </a:solidFill>
                <a:latin typeface="Calibri Light"/>
              </a:rPr>
              <a:t>Системные</a:t>
            </a:r>
            <a:r>
              <a:rPr lang="en-US" sz="4000" b="0" strike="noStrike" spc="-52" dirty="0">
                <a:solidFill>
                  <a:srgbClr val="404040"/>
                </a:solidFill>
                <a:latin typeface="Calibri Light"/>
              </a:rPr>
              <a:t> </a:t>
            </a:r>
            <a:r>
              <a:rPr lang="en-US" sz="4000" b="0" strike="noStrike" spc="-52" dirty="0" err="1">
                <a:solidFill>
                  <a:srgbClr val="404040"/>
                </a:solidFill>
                <a:latin typeface="Calibri Light"/>
              </a:rPr>
              <a:t>требования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7" name="Объект 3"/>
          <p:cNvPicPr/>
          <p:nvPr/>
        </p:nvPicPr>
        <p:blipFill>
          <a:blip r:embed="rId2"/>
          <a:stretch/>
        </p:blipFill>
        <p:spPr>
          <a:xfrm>
            <a:off x="1004400" y="1821240"/>
            <a:ext cx="6310440" cy="4277880"/>
          </a:xfrm>
          <a:prstGeom prst="rect">
            <a:avLst/>
          </a:prstGeom>
          <a:ln>
            <a:noFill/>
          </a:ln>
        </p:spPr>
      </p:pic>
      <p:pic>
        <p:nvPicPr>
          <p:cNvPr id="198" name="Рисунок 3"/>
          <p:cNvPicPr/>
          <p:nvPr/>
        </p:nvPicPr>
        <p:blipFill>
          <a:blip r:embed="rId3"/>
          <a:stretch/>
        </p:blipFill>
        <p:spPr>
          <a:xfrm>
            <a:off x="11027520" y="5035320"/>
            <a:ext cx="1164240" cy="127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:p15="http://schemas.microsoft.com/office/powerpoint/2012/main"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0" strike="noStrike" spc="-52">
                <a:solidFill>
                  <a:srgbClr val="404040"/>
                </a:solidFill>
                <a:latin typeface="Calibri Light"/>
              </a:rPr>
              <a:t>5.Функцианал сайта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0" name="Объект 3"/>
          <p:cNvPicPr/>
          <p:nvPr/>
        </p:nvPicPr>
        <p:blipFill>
          <a:blip r:embed="rId2"/>
          <a:stretch/>
        </p:blipFill>
        <p:spPr>
          <a:xfrm>
            <a:off x="1340640" y="2075760"/>
            <a:ext cx="6925320" cy="3705480"/>
          </a:xfrm>
          <a:prstGeom prst="rect">
            <a:avLst/>
          </a:prstGeom>
          <a:ln>
            <a:noFill/>
          </a:ln>
        </p:spPr>
      </p:pic>
      <p:pic>
        <p:nvPicPr>
          <p:cNvPr id="201" name="Рисунок 3"/>
          <p:cNvPicPr/>
          <p:nvPr/>
        </p:nvPicPr>
        <p:blipFill>
          <a:blip r:embed="rId3"/>
          <a:stretch/>
        </p:blipFill>
        <p:spPr>
          <a:xfrm>
            <a:off x="11027520" y="5035320"/>
            <a:ext cx="1164240" cy="127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:p15="http://schemas.microsoft.com/office/powerpoint/2012/main"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0" strike="noStrike" spc="-52" dirty="0">
                <a:solidFill>
                  <a:srgbClr val="404040"/>
                </a:solidFill>
                <a:latin typeface="Calibri Light"/>
              </a:rPr>
              <a:t>6.Опрос </a:t>
            </a:r>
            <a:endParaRPr lang="en-US" sz="4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TextShape 2"/>
          <p:cNvSpPr txBox="1"/>
          <p:nvPr/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pic>
        <p:nvPicPr>
          <p:cNvPr id="204" name="Рисунок 3"/>
          <p:cNvPicPr/>
          <p:nvPr/>
        </p:nvPicPr>
        <p:blipFill>
          <a:blip r:embed="rId2"/>
          <a:srcRect l="2147" r="22417"/>
          <a:stretch/>
        </p:blipFill>
        <p:spPr>
          <a:xfrm>
            <a:off x="643320" y="2213280"/>
            <a:ext cx="5171400" cy="2880000"/>
          </a:xfrm>
          <a:prstGeom prst="rect">
            <a:avLst/>
          </a:prstGeom>
          <a:ln>
            <a:noFill/>
          </a:ln>
        </p:spPr>
      </p:pic>
      <p:pic>
        <p:nvPicPr>
          <p:cNvPr id="205" name="Рисунок 4"/>
          <p:cNvPicPr/>
          <p:nvPr/>
        </p:nvPicPr>
        <p:blipFill>
          <a:blip r:embed="rId3"/>
          <a:srcRect l="1677" r="16762"/>
          <a:stretch/>
        </p:blipFill>
        <p:spPr>
          <a:xfrm>
            <a:off x="5886000" y="2213280"/>
            <a:ext cx="5841720" cy="3015360"/>
          </a:xfrm>
          <a:prstGeom prst="rect">
            <a:avLst/>
          </a:prstGeom>
          <a:ln>
            <a:noFill/>
          </a:ln>
        </p:spPr>
      </p:pic>
      <p:pic>
        <p:nvPicPr>
          <p:cNvPr id="206" name="Рисунок 3"/>
          <p:cNvPicPr/>
          <p:nvPr/>
        </p:nvPicPr>
        <p:blipFill>
          <a:blip r:embed="rId4"/>
          <a:stretch/>
        </p:blipFill>
        <p:spPr>
          <a:xfrm>
            <a:off x="11027520" y="5035320"/>
            <a:ext cx="1164240" cy="127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:p15="http://schemas.microsoft.com/office/powerpoint/2012/main"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TextShape 2"/>
          <p:cNvSpPr txBox="1"/>
          <p:nvPr/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pic>
        <p:nvPicPr>
          <p:cNvPr id="209" name="Рисунок 3"/>
          <p:cNvPicPr/>
          <p:nvPr/>
        </p:nvPicPr>
        <p:blipFill>
          <a:blip r:embed="rId2"/>
          <a:srcRect l="1708" r="17151"/>
          <a:stretch/>
        </p:blipFill>
        <p:spPr>
          <a:xfrm>
            <a:off x="443880" y="1845720"/>
            <a:ext cx="5488200" cy="2841480"/>
          </a:xfrm>
          <a:prstGeom prst="rect">
            <a:avLst/>
          </a:prstGeom>
          <a:ln>
            <a:noFill/>
          </a:ln>
        </p:spPr>
      </p:pic>
      <p:pic>
        <p:nvPicPr>
          <p:cNvPr id="210" name="Рисунок 4"/>
          <p:cNvPicPr/>
          <p:nvPr/>
        </p:nvPicPr>
        <p:blipFill>
          <a:blip r:embed="rId3"/>
          <a:srcRect l="1968" r="23077"/>
          <a:stretch/>
        </p:blipFill>
        <p:spPr>
          <a:xfrm>
            <a:off x="6126480" y="1917720"/>
            <a:ext cx="5063040" cy="2841480"/>
          </a:xfrm>
          <a:prstGeom prst="rect">
            <a:avLst/>
          </a:prstGeom>
          <a:ln>
            <a:noFill/>
          </a:ln>
        </p:spPr>
      </p:pic>
      <p:pic>
        <p:nvPicPr>
          <p:cNvPr id="211" name="Рисунок 3"/>
          <p:cNvPicPr/>
          <p:nvPr/>
        </p:nvPicPr>
        <p:blipFill>
          <a:blip r:embed="rId4"/>
          <a:stretch/>
        </p:blipFill>
        <p:spPr>
          <a:xfrm>
            <a:off x="11027520" y="5035320"/>
            <a:ext cx="1164240" cy="127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:p15="http://schemas.microsoft.com/office/powerpoint/2012/main"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10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0" strike="noStrike" spc="-52" dirty="0">
                <a:solidFill>
                  <a:srgbClr val="404040"/>
                </a:solidFill>
                <a:latin typeface="Calibri Light"/>
              </a:rPr>
              <a:t>1.Программное </a:t>
            </a:r>
            <a:r>
              <a:rPr lang="en-US" sz="4800" b="0" strike="noStrike" spc="-52" dirty="0" err="1">
                <a:solidFill>
                  <a:srgbClr val="404040"/>
                </a:solidFill>
                <a:latin typeface="Calibri Light"/>
              </a:rPr>
              <a:t>обеспечение</a:t>
            </a:r>
            <a:r>
              <a:rPr lang="en-US" sz="4800" b="0" strike="noStrike" spc="-52" dirty="0">
                <a:solidFill>
                  <a:srgbClr val="404040"/>
                </a:solidFill>
                <a:latin typeface="Calibri Light"/>
              </a:rPr>
              <a:t> </a:t>
            </a:r>
            <a:endParaRPr lang="en-US" sz="4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TextShape 2"/>
          <p:cNvSpPr txBox="1"/>
          <p:nvPr/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pic>
        <p:nvPicPr>
          <p:cNvPr id="141" name="Рисунок 3"/>
          <p:cNvPicPr/>
          <p:nvPr/>
        </p:nvPicPr>
        <p:blipFill>
          <a:blip r:embed="rId2"/>
          <a:stretch/>
        </p:blipFill>
        <p:spPr>
          <a:xfrm>
            <a:off x="11027520" y="5034960"/>
            <a:ext cx="1164240" cy="127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:p15="http://schemas.microsoft.com/office/powerpoint/2012/main"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0" strike="noStrike" spc="-52" dirty="0">
                <a:solidFill>
                  <a:srgbClr val="404040"/>
                </a:solidFill>
                <a:latin typeface="Calibri Light"/>
              </a:rPr>
              <a:t>2.Операционные </a:t>
            </a:r>
            <a:r>
              <a:rPr lang="en-US" sz="4800" b="0" strike="noStrike" spc="-52" dirty="0" err="1">
                <a:solidFill>
                  <a:srgbClr val="404040"/>
                </a:solidFill>
                <a:latin typeface="Calibri Light"/>
              </a:rPr>
              <a:t>системы</a:t>
            </a:r>
            <a:endParaRPr lang="en-US" sz="4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3" name="Объект 4"/>
          <p:cNvPicPr/>
          <p:nvPr/>
        </p:nvPicPr>
        <p:blipFill>
          <a:blip r:embed="rId2"/>
          <a:stretch/>
        </p:blipFill>
        <p:spPr>
          <a:xfrm>
            <a:off x="2967840" y="1562400"/>
            <a:ext cx="4643640" cy="2902320"/>
          </a:xfrm>
          <a:prstGeom prst="rect">
            <a:avLst/>
          </a:prstGeom>
          <a:ln>
            <a:noFill/>
          </a:ln>
        </p:spPr>
      </p:pic>
      <p:pic>
        <p:nvPicPr>
          <p:cNvPr id="144" name="Рисунок 3"/>
          <p:cNvPicPr/>
          <p:nvPr/>
        </p:nvPicPr>
        <p:blipFill>
          <a:blip r:embed="rId3"/>
          <a:stretch/>
        </p:blipFill>
        <p:spPr>
          <a:xfrm>
            <a:off x="1318680" y="1845720"/>
            <a:ext cx="2365200" cy="2618640"/>
          </a:xfrm>
          <a:prstGeom prst="rect">
            <a:avLst/>
          </a:prstGeom>
          <a:ln>
            <a:noFill/>
          </a:ln>
        </p:spPr>
      </p:pic>
      <p:pic>
        <p:nvPicPr>
          <p:cNvPr id="145" name="Рисунок 5"/>
          <p:cNvPicPr/>
          <p:nvPr/>
        </p:nvPicPr>
        <p:blipFill>
          <a:blip r:embed="rId4"/>
          <a:stretch/>
        </p:blipFill>
        <p:spPr>
          <a:xfrm>
            <a:off x="7611480" y="1845720"/>
            <a:ext cx="2481120" cy="2472840"/>
          </a:xfrm>
          <a:prstGeom prst="rect">
            <a:avLst/>
          </a:prstGeom>
          <a:ln>
            <a:noFill/>
          </a:ln>
        </p:spPr>
      </p:pic>
      <p:pic>
        <p:nvPicPr>
          <p:cNvPr id="146" name="Рисунок 3"/>
          <p:cNvPicPr/>
          <p:nvPr/>
        </p:nvPicPr>
        <p:blipFill>
          <a:blip r:embed="rId5"/>
          <a:stretch/>
        </p:blipFill>
        <p:spPr>
          <a:xfrm>
            <a:off x="11027520" y="5035320"/>
            <a:ext cx="1164240" cy="127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:p15="http://schemas.microsoft.com/office/powerpoint/2012/main"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1097280" y="286560"/>
            <a:ext cx="10058040" cy="13464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800" b="1" strike="noStrike" spc="-52" dirty="0">
                <a:solidFill>
                  <a:srgbClr val="404040"/>
                </a:solidFill>
                <a:latin typeface="Calibri Light"/>
              </a:rPr>
              <a:t>2.Совместимость </a:t>
            </a:r>
            <a:r>
              <a:rPr lang="en-US" sz="4800" b="1" strike="noStrike" spc="-52" dirty="0" err="1">
                <a:solidFill>
                  <a:srgbClr val="404040"/>
                </a:solidFill>
                <a:latin typeface="Calibri Light"/>
              </a:rPr>
              <a:t>операционных</a:t>
            </a:r>
            <a:r>
              <a:rPr lang="en-US" sz="4800" b="1" strike="noStrike" spc="-52" dirty="0">
                <a:solidFill>
                  <a:srgbClr val="404040"/>
                </a:solidFill>
                <a:latin typeface="Calibri Light"/>
              </a:rPr>
              <a:t> </a:t>
            </a:r>
            <a:r>
              <a:rPr lang="en-US" sz="4800" b="1" strike="noStrike" spc="-52" dirty="0" err="1">
                <a:solidFill>
                  <a:srgbClr val="404040"/>
                </a:solidFill>
                <a:latin typeface="Calibri Light"/>
              </a:rPr>
              <a:t>систем</a:t>
            </a:r>
            <a:endParaRPr lang="en-US" sz="4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8" name="Объект 4"/>
          <p:cNvPicPr/>
          <p:nvPr/>
        </p:nvPicPr>
        <p:blipFill>
          <a:blip r:embed="rId2"/>
          <a:stretch/>
        </p:blipFill>
        <p:spPr>
          <a:xfrm>
            <a:off x="1759320" y="2121120"/>
            <a:ext cx="1968840" cy="1493280"/>
          </a:xfrm>
          <a:prstGeom prst="rect">
            <a:avLst/>
          </a:prstGeom>
          <a:ln>
            <a:noFill/>
          </a:ln>
        </p:spPr>
      </p:pic>
      <p:pic>
        <p:nvPicPr>
          <p:cNvPr id="149" name="Рисунок 3"/>
          <p:cNvPicPr/>
          <p:nvPr/>
        </p:nvPicPr>
        <p:blipFill>
          <a:blip r:embed="rId3"/>
          <a:stretch/>
        </p:blipFill>
        <p:spPr>
          <a:xfrm>
            <a:off x="5051160" y="1633320"/>
            <a:ext cx="1645560" cy="1645560"/>
          </a:xfrm>
          <a:prstGeom prst="rect">
            <a:avLst/>
          </a:prstGeom>
          <a:ln>
            <a:noFill/>
          </a:ln>
        </p:spPr>
      </p:pic>
      <p:pic>
        <p:nvPicPr>
          <p:cNvPr id="150" name="Рисунок 5"/>
          <p:cNvPicPr/>
          <p:nvPr/>
        </p:nvPicPr>
        <p:blipFill>
          <a:blip r:embed="rId4"/>
          <a:stretch/>
        </p:blipFill>
        <p:spPr>
          <a:xfrm>
            <a:off x="4176360" y="2568960"/>
            <a:ext cx="944640" cy="1152000"/>
          </a:xfrm>
          <a:prstGeom prst="rect">
            <a:avLst/>
          </a:prstGeom>
          <a:ln>
            <a:noFill/>
          </a:ln>
        </p:spPr>
      </p:pic>
      <p:pic>
        <p:nvPicPr>
          <p:cNvPr id="151" name="Рисунок 6"/>
          <p:cNvPicPr/>
          <p:nvPr/>
        </p:nvPicPr>
        <p:blipFill>
          <a:blip r:embed="rId5"/>
          <a:stretch/>
        </p:blipFill>
        <p:spPr>
          <a:xfrm>
            <a:off x="3769200" y="3429000"/>
            <a:ext cx="865440" cy="1164240"/>
          </a:xfrm>
          <a:prstGeom prst="rect">
            <a:avLst/>
          </a:prstGeom>
          <a:ln>
            <a:noFill/>
          </a:ln>
        </p:spPr>
      </p:pic>
      <p:pic>
        <p:nvPicPr>
          <p:cNvPr id="152" name="Рисунок 7"/>
          <p:cNvPicPr/>
          <p:nvPr/>
        </p:nvPicPr>
        <p:blipFill>
          <a:blip r:embed="rId6"/>
          <a:stretch/>
        </p:blipFill>
        <p:spPr>
          <a:xfrm>
            <a:off x="1252800" y="4581360"/>
            <a:ext cx="2761200" cy="1657800"/>
          </a:xfrm>
          <a:prstGeom prst="rect">
            <a:avLst/>
          </a:prstGeom>
          <a:ln>
            <a:noFill/>
          </a:ln>
        </p:spPr>
      </p:pic>
      <p:pic>
        <p:nvPicPr>
          <p:cNvPr id="153" name="Рисунок 8"/>
          <p:cNvPicPr/>
          <p:nvPr/>
        </p:nvPicPr>
        <p:blipFill>
          <a:blip r:embed="rId7"/>
          <a:stretch/>
        </p:blipFill>
        <p:spPr>
          <a:xfrm>
            <a:off x="6444000" y="2624040"/>
            <a:ext cx="1036080" cy="1310400"/>
          </a:xfrm>
          <a:prstGeom prst="rect">
            <a:avLst/>
          </a:prstGeom>
          <a:ln>
            <a:noFill/>
          </a:ln>
        </p:spPr>
      </p:pic>
      <p:pic>
        <p:nvPicPr>
          <p:cNvPr id="154" name="Рисунок 9"/>
          <p:cNvPicPr/>
          <p:nvPr/>
        </p:nvPicPr>
        <p:blipFill>
          <a:blip r:embed="rId8"/>
          <a:stretch/>
        </p:blipFill>
        <p:spPr>
          <a:xfrm>
            <a:off x="6962400" y="3537000"/>
            <a:ext cx="981360" cy="1212840"/>
          </a:xfrm>
          <a:prstGeom prst="rect">
            <a:avLst/>
          </a:prstGeom>
          <a:ln>
            <a:noFill/>
          </a:ln>
        </p:spPr>
      </p:pic>
      <p:pic>
        <p:nvPicPr>
          <p:cNvPr id="155" name="Рисунок 10"/>
          <p:cNvPicPr/>
          <p:nvPr/>
        </p:nvPicPr>
        <p:blipFill>
          <a:blip r:embed="rId9"/>
          <a:stretch/>
        </p:blipFill>
        <p:spPr>
          <a:xfrm>
            <a:off x="7169760" y="4628880"/>
            <a:ext cx="2858760" cy="1603080"/>
          </a:xfrm>
          <a:prstGeom prst="rect">
            <a:avLst/>
          </a:prstGeom>
          <a:ln>
            <a:noFill/>
          </a:ln>
        </p:spPr>
      </p:pic>
      <p:pic>
        <p:nvPicPr>
          <p:cNvPr id="156" name="Рисунок 11"/>
          <p:cNvPicPr/>
          <p:nvPr/>
        </p:nvPicPr>
        <p:blipFill>
          <a:blip r:embed="rId10"/>
          <a:stretch/>
        </p:blipFill>
        <p:spPr>
          <a:xfrm>
            <a:off x="7740000" y="2055960"/>
            <a:ext cx="1334880" cy="1511640"/>
          </a:xfrm>
          <a:prstGeom prst="rect">
            <a:avLst/>
          </a:prstGeom>
          <a:ln>
            <a:noFill/>
          </a:ln>
        </p:spPr>
      </p:pic>
      <p:pic>
        <p:nvPicPr>
          <p:cNvPr id="157" name="Рисунок 3"/>
          <p:cNvPicPr/>
          <p:nvPr/>
        </p:nvPicPr>
        <p:blipFill>
          <a:blip r:embed="rId11"/>
          <a:stretch/>
        </p:blipFill>
        <p:spPr>
          <a:xfrm>
            <a:off x="11027520" y="5035320"/>
            <a:ext cx="1164240" cy="127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:p15="http://schemas.microsoft.com/office/powerpoint/2012/main"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0" strike="noStrike" spc="-52" dirty="0">
                <a:solidFill>
                  <a:srgbClr val="404040"/>
                </a:solidFill>
                <a:latin typeface="Calibri Light"/>
              </a:rPr>
              <a:t>2.Консольные </a:t>
            </a:r>
            <a:r>
              <a:rPr lang="en-US" sz="4800" b="0" strike="noStrike" spc="-52" dirty="0" err="1">
                <a:solidFill>
                  <a:srgbClr val="404040"/>
                </a:solidFill>
                <a:latin typeface="Calibri Light"/>
              </a:rPr>
              <a:t>команды</a:t>
            </a:r>
            <a:endParaRPr lang="en-US" sz="4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9" name="Объект 4"/>
          <p:cNvPicPr/>
          <p:nvPr/>
        </p:nvPicPr>
        <p:blipFill>
          <a:blip r:embed="rId2"/>
          <a:stretch/>
        </p:blipFill>
        <p:spPr>
          <a:xfrm>
            <a:off x="5018400" y="1845720"/>
            <a:ext cx="1487160" cy="1706760"/>
          </a:xfrm>
          <a:prstGeom prst="rect">
            <a:avLst/>
          </a:prstGeom>
          <a:ln>
            <a:noFill/>
          </a:ln>
          <a:effectLst>
            <a:softEdge rad="215900"/>
          </a:effectLst>
        </p:spPr>
      </p:pic>
      <p:pic>
        <p:nvPicPr>
          <p:cNvPr id="160" name="Рисунок 3"/>
          <p:cNvPicPr/>
          <p:nvPr/>
        </p:nvPicPr>
        <p:blipFill>
          <a:blip r:embed="rId3"/>
          <a:stretch/>
        </p:blipFill>
        <p:spPr>
          <a:xfrm>
            <a:off x="1097280" y="1845720"/>
            <a:ext cx="1481040" cy="1481040"/>
          </a:xfrm>
          <a:prstGeom prst="rect">
            <a:avLst/>
          </a:prstGeom>
          <a:ln>
            <a:noFill/>
          </a:ln>
        </p:spPr>
      </p:pic>
      <p:pic>
        <p:nvPicPr>
          <p:cNvPr id="161" name="Рисунок 5"/>
          <p:cNvPicPr/>
          <p:nvPr/>
        </p:nvPicPr>
        <p:blipFill>
          <a:blip r:embed="rId4"/>
          <a:stretch/>
        </p:blipFill>
        <p:spPr>
          <a:xfrm>
            <a:off x="8974080" y="1947600"/>
            <a:ext cx="1481040" cy="1481040"/>
          </a:xfrm>
          <a:prstGeom prst="rect">
            <a:avLst/>
          </a:prstGeom>
          <a:ln>
            <a:noFill/>
          </a:ln>
        </p:spPr>
      </p:pic>
      <p:pic>
        <p:nvPicPr>
          <p:cNvPr id="162" name="Рисунок 6"/>
          <p:cNvPicPr/>
          <p:nvPr/>
        </p:nvPicPr>
        <p:blipFill>
          <a:blip r:embed="rId5"/>
          <a:stretch/>
        </p:blipFill>
        <p:spPr>
          <a:xfrm>
            <a:off x="625687" y="3326760"/>
            <a:ext cx="2371320" cy="2932200"/>
          </a:xfrm>
          <a:prstGeom prst="rect">
            <a:avLst/>
          </a:prstGeom>
          <a:ln>
            <a:noFill/>
          </a:ln>
        </p:spPr>
      </p:pic>
      <p:pic>
        <p:nvPicPr>
          <p:cNvPr id="163" name="Рисунок 7"/>
          <p:cNvPicPr/>
          <p:nvPr/>
        </p:nvPicPr>
        <p:blipFill>
          <a:blip r:embed="rId6"/>
          <a:stretch/>
        </p:blipFill>
        <p:spPr>
          <a:xfrm>
            <a:off x="4072320" y="3616920"/>
            <a:ext cx="3761280" cy="2090880"/>
          </a:xfrm>
          <a:prstGeom prst="rect">
            <a:avLst/>
          </a:prstGeom>
          <a:ln>
            <a:noFill/>
          </a:ln>
        </p:spPr>
      </p:pic>
      <p:pic>
        <p:nvPicPr>
          <p:cNvPr id="164" name="Рисунок 8"/>
          <p:cNvPicPr/>
          <p:nvPr/>
        </p:nvPicPr>
        <p:blipFill>
          <a:blip r:embed="rId7"/>
          <a:stretch/>
        </p:blipFill>
        <p:spPr>
          <a:xfrm>
            <a:off x="8642880" y="3429000"/>
            <a:ext cx="2371320" cy="2468880"/>
          </a:xfrm>
          <a:prstGeom prst="rect">
            <a:avLst/>
          </a:prstGeom>
          <a:ln>
            <a:noFill/>
          </a:ln>
        </p:spPr>
      </p:pic>
      <p:pic>
        <p:nvPicPr>
          <p:cNvPr id="165" name="Рисунок 3"/>
          <p:cNvPicPr/>
          <p:nvPr/>
        </p:nvPicPr>
        <p:blipFill>
          <a:blip r:embed="rId8"/>
          <a:stretch/>
        </p:blipFill>
        <p:spPr>
          <a:xfrm>
            <a:off x="11027520" y="5035320"/>
            <a:ext cx="1164240" cy="127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:p15="http://schemas.microsoft.com/office/powerpoint/2012/main"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0" strike="noStrike" spc="-52" dirty="0">
                <a:solidFill>
                  <a:srgbClr val="404040"/>
                </a:solidFill>
                <a:latin typeface="Calibri Light"/>
              </a:rPr>
              <a:t>3.Ошибки в </a:t>
            </a:r>
            <a:r>
              <a:rPr lang="en-US" sz="4800" b="0" strike="noStrike" spc="-52" dirty="0" err="1">
                <a:solidFill>
                  <a:srgbClr val="404040"/>
                </a:solidFill>
                <a:latin typeface="Calibri Light"/>
              </a:rPr>
              <a:t>операционных</a:t>
            </a:r>
            <a:r>
              <a:rPr lang="en-US" sz="4800" b="0" strike="noStrike" spc="-52" dirty="0">
                <a:solidFill>
                  <a:srgbClr val="404040"/>
                </a:solidFill>
                <a:latin typeface="Calibri Light"/>
              </a:rPr>
              <a:t> </a:t>
            </a:r>
            <a:r>
              <a:rPr lang="en-US" sz="4800" b="0" strike="noStrike" spc="-52" dirty="0" err="1">
                <a:solidFill>
                  <a:srgbClr val="404040"/>
                </a:solidFill>
                <a:latin typeface="Calibri Light"/>
              </a:rPr>
              <a:t>систем</a:t>
            </a:r>
            <a:endParaRPr lang="en-US" sz="4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7" name="Объект 4"/>
          <p:cNvPicPr/>
          <p:nvPr/>
        </p:nvPicPr>
        <p:blipFill>
          <a:blip r:embed="rId2"/>
          <a:stretch/>
        </p:blipFill>
        <p:spPr>
          <a:xfrm>
            <a:off x="1136520" y="4333680"/>
            <a:ext cx="3474720" cy="1852920"/>
          </a:xfrm>
          <a:prstGeom prst="rect">
            <a:avLst/>
          </a:prstGeom>
          <a:ln>
            <a:noFill/>
          </a:ln>
        </p:spPr>
      </p:pic>
      <p:sp>
        <p:nvSpPr>
          <p:cNvPr id="168" name="TextShape 2"/>
          <p:cNvSpPr txBox="1"/>
          <p:nvPr/>
        </p:nvSpPr>
        <p:spPr>
          <a:xfrm>
            <a:off x="5611382" y="3986100"/>
            <a:ext cx="3621960" cy="402300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lstStyle/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32D91"/>
              </a:buClr>
              <a:buFont typeface="Calibri"/>
              <a:buChar char=" "/>
            </a:pPr>
            <a:r>
              <a:rPr lang="en-US" sz="2000" b="0" strike="noStrike" spc="-1" dirty="0">
                <a:solidFill>
                  <a:srgbClr val="404040"/>
                </a:solidFill>
                <a:latin typeface="Calibri"/>
              </a:rPr>
              <a:t>Mac OS </a:t>
            </a:r>
          </a:p>
        </p:txBody>
      </p:sp>
      <p:pic>
        <p:nvPicPr>
          <p:cNvPr id="169" name="Рисунок 3"/>
          <p:cNvPicPr/>
          <p:nvPr/>
        </p:nvPicPr>
        <p:blipFill>
          <a:blip r:embed="rId3"/>
          <a:stretch/>
        </p:blipFill>
        <p:spPr>
          <a:xfrm>
            <a:off x="1141200" y="2314800"/>
            <a:ext cx="3469680" cy="1731960"/>
          </a:xfrm>
          <a:prstGeom prst="rect">
            <a:avLst/>
          </a:prstGeom>
          <a:ln>
            <a:noFill/>
          </a:ln>
        </p:spPr>
      </p:pic>
      <p:pic>
        <p:nvPicPr>
          <p:cNvPr id="170" name="Рисунок 6"/>
          <p:cNvPicPr/>
          <p:nvPr/>
        </p:nvPicPr>
        <p:blipFill>
          <a:blip r:embed="rId4"/>
          <a:stretch/>
        </p:blipFill>
        <p:spPr>
          <a:xfrm>
            <a:off x="1147680" y="1889640"/>
            <a:ext cx="3621960" cy="4090320"/>
          </a:xfrm>
          <a:prstGeom prst="rect">
            <a:avLst/>
          </a:prstGeom>
          <a:ln>
            <a:noFill/>
          </a:ln>
        </p:spPr>
      </p:pic>
      <p:pic>
        <p:nvPicPr>
          <p:cNvPr id="171" name="Рисунок 7"/>
          <p:cNvPicPr/>
          <p:nvPr/>
        </p:nvPicPr>
        <p:blipFill>
          <a:blip r:embed="rId5"/>
          <a:stretch/>
        </p:blipFill>
        <p:spPr>
          <a:xfrm>
            <a:off x="5482440" y="2314800"/>
            <a:ext cx="3759480" cy="1360440"/>
          </a:xfrm>
          <a:prstGeom prst="rect">
            <a:avLst/>
          </a:prstGeom>
          <a:ln>
            <a:noFill/>
          </a:ln>
        </p:spPr>
      </p:pic>
      <p:pic>
        <p:nvPicPr>
          <p:cNvPr id="172" name="Рисунок 8"/>
          <p:cNvPicPr/>
          <p:nvPr/>
        </p:nvPicPr>
        <p:blipFill>
          <a:blip r:embed="rId6"/>
          <a:srcRect b="45822"/>
          <a:stretch/>
        </p:blipFill>
        <p:spPr>
          <a:xfrm>
            <a:off x="5482440" y="1955880"/>
            <a:ext cx="3688200" cy="1994040"/>
          </a:xfrm>
          <a:prstGeom prst="rect">
            <a:avLst/>
          </a:prstGeom>
          <a:ln>
            <a:noFill/>
          </a:ln>
        </p:spPr>
      </p:pic>
      <p:pic>
        <p:nvPicPr>
          <p:cNvPr id="173" name="Рисунок 9"/>
          <p:cNvPicPr/>
          <p:nvPr/>
        </p:nvPicPr>
        <p:blipFill>
          <a:blip r:embed="rId7"/>
          <a:stretch/>
        </p:blipFill>
        <p:spPr>
          <a:xfrm>
            <a:off x="5401800" y="4437360"/>
            <a:ext cx="4175640" cy="1749240"/>
          </a:xfrm>
          <a:prstGeom prst="rect">
            <a:avLst/>
          </a:prstGeom>
          <a:ln>
            <a:noFill/>
          </a:ln>
        </p:spPr>
      </p:pic>
      <p:pic>
        <p:nvPicPr>
          <p:cNvPr id="174" name="Рисунок 3"/>
          <p:cNvPicPr/>
          <p:nvPr/>
        </p:nvPicPr>
        <p:blipFill>
          <a:blip r:embed="rId8"/>
          <a:stretch/>
        </p:blipFill>
        <p:spPr>
          <a:xfrm>
            <a:off x="11027520" y="5035320"/>
            <a:ext cx="1164240" cy="127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:p15="http://schemas.microsoft.com/office/powerpoint/2012/main"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/>
      <p:bldP spid="16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0" strike="noStrike" spc="-52" dirty="0">
                <a:solidFill>
                  <a:srgbClr val="404040"/>
                </a:solidFill>
                <a:latin typeface="Calibri Light"/>
              </a:rPr>
              <a:t>4.Маркетинг</a:t>
            </a:r>
            <a:endParaRPr lang="en-US" sz="4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6" name="Объект 3"/>
          <p:cNvPicPr/>
          <p:nvPr/>
        </p:nvPicPr>
        <p:blipFill>
          <a:blip r:embed="rId2"/>
          <a:stretch/>
        </p:blipFill>
        <p:spPr>
          <a:xfrm>
            <a:off x="1097280" y="1863360"/>
            <a:ext cx="7779960" cy="3880080"/>
          </a:xfrm>
          <a:prstGeom prst="rect">
            <a:avLst/>
          </a:prstGeom>
          <a:ln>
            <a:noFill/>
          </a:ln>
        </p:spPr>
      </p:pic>
      <p:pic>
        <p:nvPicPr>
          <p:cNvPr id="177" name="Рисунок 3"/>
          <p:cNvPicPr/>
          <p:nvPr/>
        </p:nvPicPr>
        <p:blipFill>
          <a:blip r:embed="rId3"/>
          <a:stretch/>
        </p:blipFill>
        <p:spPr>
          <a:xfrm>
            <a:off x="11027520" y="5035320"/>
            <a:ext cx="1164240" cy="127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:p15="http://schemas.microsoft.com/office/powerpoint/2012/main"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0" strike="noStrike" spc="-52" dirty="0">
                <a:solidFill>
                  <a:srgbClr val="404040"/>
                </a:solidFill>
                <a:latin typeface="Calibri Light"/>
              </a:rPr>
              <a:t>4. </a:t>
            </a:r>
            <a:r>
              <a:rPr lang="en-US" sz="4800" b="0" strike="noStrike" spc="-52" dirty="0" err="1">
                <a:solidFill>
                  <a:srgbClr val="404040"/>
                </a:solidFill>
                <a:latin typeface="Calibri Light"/>
              </a:rPr>
              <a:t>Продажа</a:t>
            </a:r>
            <a:r>
              <a:rPr lang="en-US" sz="4800" b="0" strike="noStrike" spc="-52" dirty="0">
                <a:solidFill>
                  <a:srgbClr val="404040"/>
                </a:solidFill>
                <a:latin typeface="Calibri Light"/>
              </a:rPr>
              <a:t> </a:t>
            </a:r>
            <a:r>
              <a:rPr lang="en-US" sz="4800" b="0" strike="noStrike" spc="-52" dirty="0" err="1">
                <a:solidFill>
                  <a:srgbClr val="404040"/>
                </a:solidFill>
                <a:latin typeface="Calibri Light"/>
              </a:rPr>
              <a:t>вашей</a:t>
            </a:r>
            <a:r>
              <a:rPr lang="en-US" sz="4800" b="0" strike="noStrike" spc="-52" dirty="0">
                <a:solidFill>
                  <a:srgbClr val="404040"/>
                </a:solidFill>
                <a:latin typeface="Calibri Light"/>
              </a:rPr>
              <a:t> </a:t>
            </a:r>
            <a:r>
              <a:rPr lang="en-US" sz="4800" b="0" strike="noStrike" spc="-52" dirty="0" err="1">
                <a:solidFill>
                  <a:srgbClr val="404040"/>
                </a:solidFill>
                <a:latin typeface="Calibri Light"/>
              </a:rPr>
              <a:t>программы</a:t>
            </a:r>
            <a:endParaRPr lang="en-US" sz="4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9" name="TextShape 2"/>
          <p:cNvSpPr txBox="1"/>
          <p:nvPr/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pic>
        <p:nvPicPr>
          <p:cNvPr id="180" name="Рисунок 3"/>
          <p:cNvPicPr/>
          <p:nvPr/>
        </p:nvPicPr>
        <p:blipFill>
          <a:blip r:embed="rId2"/>
          <a:stretch/>
        </p:blipFill>
        <p:spPr>
          <a:xfrm>
            <a:off x="1097280" y="1783800"/>
            <a:ext cx="7971120" cy="4456800"/>
          </a:xfrm>
          <a:prstGeom prst="rect">
            <a:avLst/>
          </a:prstGeom>
          <a:ln>
            <a:noFill/>
          </a:ln>
        </p:spPr>
      </p:pic>
      <p:pic>
        <p:nvPicPr>
          <p:cNvPr id="181" name="Рисунок 3"/>
          <p:cNvPicPr/>
          <p:nvPr/>
        </p:nvPicPr>
        <p:blipFill>
          <a:blip r:embed="rId3"/>
          <a:stretch/>
        </p:blipFill>
        <p:spPr>
          <a:xfrm>
            <a:off x="11027520" y="5035320"/>
            <a:ext cx="1164240" cy="127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:p15="http://schemas.microsoft.com/office/powerpoint/2012/main"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0" strike="noStrike" spc="-52" dirty="0">
                <a:solidFill>
                  <a:srgbClr val="404040"/>
                </a:solidFill>
                <a:latin typeface="Calibri Light"/>
              </a:rPr>
              <a:t>4. </a:t>
            </a:r>
            <a:r>
              <a:rPr lang="en-US" sz="4800" b="0" strike="noStrike" spc="-52" dirty="0" err="1">
                <a:solidFill>
                  <a:srgbClr val="404040"/>
                </a:solidFill>
                <a:latin typeface="Calibri Light"/>
              </a:rPr>
              <a:t>Продажа</a:t>
            </a:r>
            <a:r>
              <a:rPr lang="en-US" sz="4800" b="0" strike="noStrike" spc="-52" dirty="0">
                <a:solidFill>
                  <a:srgbClr val="404040"/>
                </a:solidFill>
                <a:latin typeface="Calibri Light"/>
              </a:rPr>
              <a:t> </a:t>
            </a:r>
            <a:r>
              <a:rPr lang="en-US" sz="4800" b="0" strike="noStrike" spc="-52" dirty="0" err="1">
                <a:solidFill>
                  <a:srgbClr val="404040"/>
                </a:solidFill>
                <a:latin typeface="Calibri Light"/>
              </a:rPr>
              <a:t>вашей</a:t>
            </a:r>
            <a:r>
              <a:rPr lang="en-US" sz="4800" b="0" strike="noStrike" spc="-52" dirty="0">
                <a:solidFill>
                  <a:srgbClr val="404040"/>
                </a:solidFill>
                <a:latin typeface="Calibri Light"/>
              </a:rPr>
              <a:t> </a:t>
            </a:r>
            <a:r>
              <a:rPr lang="en-US" sz="4800" b="0" strike="noStrike" spc="-52" dirty="0" err="1">
                <a:solidFill>
                  <a:srgbClr val="404040"/>
                </a:solidFill>
                <a:latin typeface="Calibri Light"/>
              </a:rPr>
              <a:t>программы</a:t>
            </a:r>
            <a:endParaRPr lang="en-US" sz="4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" name="TextShape 2"/>
          <p:cNvSpPr txBox="1"/>
          <p:nvPr/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pic>
        <p:nvPicPr>
          <p:cNvPr id="184" name="Рисунок 3"/>
          <p:cNvPicPr/>
          <p:nvPr/>
        </p:nvPicPr>
        <p:blipFill>
          <a:blip r:embed="rId2"/>
          <a:stretch/>
        </p:blipFill>
        <p:spPr>
          <a:xfrm>
            <a:off x="1097280" y="1845720"/>
            <a:ext cx="8461800" cy="4413600"/>
          </a:xfrm>
          <a:prstGeom prst="rect">
            <a:avLst/>
          </a:prstGeom>
          <a:ln>
            <a:noFill/>
          </a:ln>
        </p:spPr>
      </p:pic>
      <p:pic>
        <p:nvPicPr>
          <p:cNvPr id="185" name="Рисунок 3"/>
          <p:cNvPicPr/>
          <p:nvPr/>
        </p:nvPicPr>
        <p:blipFill>
          <a:blip r:embed="rId3"/>
          <a:stretch/>
        </p:blipFill>
        <p:spPr>
          <a:xfrm>
            <a:off x="11027520" y="5035320"/>
            <a:ext cx="1164240" cy="127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:p15="http://schemas.microsoft.com/office/powerpoint/2012/main"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43</TotalTime>
  <Words>74</Words>
  <Application>Microsoft Office PowerPoint</Application>
  <PresentationFormat>Широкоэкранный</PresentationFormat>
  <Paragraphs>16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16</vt:i4>
      </vt:variant>
    </vt:vector>
  </HeadingPairs>
  <TitlesOfParts>
    <vt:vector size="25" baseType="lpstr"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Office Theme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Учебная практика по информационным системам и программированию</dc:title>
  <dc:subject/>
  <dc:creator>Дёмкин Артём Сергеевич</dc:creator>
  <dc:description/>
  <cp:lastModifiedBy>Артём Дёмкин</cp:lastModifiedBy>
  <cp:revision>8</cp:revision>
  <dcterms:created xsi:type="dcterms:W3CDTF">2022-11-16T09:39:29Z</dcterms:created>
  <dcterms:modified xsi:type="dcterms:W3CDTF">2022-12-19T14:25:31Z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Широкоэкранный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18</vt:i4>
  </property>
</Properties>
</file>